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9" r:id="rId4"/>
    <p:sldId id="257" r:id="rId5"/>
    <p:sldId id="258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51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97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24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600200" y="3200400"/>
            <a:ext cx="599727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2400">
                <a:solidFill>
                  <a:schemeClr val="bg1"/>
                </a:solidFill>
                <a:latin typeface="Myriad Web Pro Condensed" pitchFamily="34" charset="0"/>
              </a:defRPr>
            </a:lvl1pPr>
          </a:lstStyle>
          <a:p>
            <a:r>
              <a:rPr lang="en-CA" dirty="0" smtClean="0"/>
              <a:t>Click icon to change picture or highlight and delete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77724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>
              <a:bevelT w="25400" h="25400"/>
            </a:sp3d>
          </a:bodyPr>
          <a:lstStyle>
            <a:lvl1pPr algn="ctr">
              <a:defRPr sz="4800" b="1" i="0" cap="none" spc="0">
                <a:ln>
                  <a:noFill/>
                </a:ln>
                <a:solidFill>
                  <a:srgbClr val="FDB913"/>
                </a:solidFill>
                <a:effectLst>
                  <a:outerShdw blurRad="50800" dist="50800" dir="2460000" algn="ctr" rotWithShape="0">
                    <a:schemeClr val="tx1"/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5486399"/>
            <a:ext cx="27432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Myriad Web Pro Condensed" pitchFamily="34" charset="0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buFontTx/>
              <a:buNone/>
              <a:defRPr sz="1600"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Presented by</a:t>
            </a:r>
            <a:br>
              <a:rPr lang="en-US" dirty="0" smtClean="0"/>
            </a:b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Phone</a:t>
            </a:r>
            <a:br>
              <a:rPr lang="en-US" dirty="0" smtClean="0"/>
            </a:br>
            <a:r>
              <a:rPr lang="en-US" dirty="0" smtClean="0"/>
              <a:t>Contact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" y="116632"/>
            <a:ext cx="31745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7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3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4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1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99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32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72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7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rner-animation2.gif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5979319" y="0"/>
            <a:ext cx="3161519" cy="1342729"/>
          </a:xfrm>
          <a:prstGeom prst="rect">
            <a:avLst/>
          </a:prstGeom>
        </p:spPr>
      </p:pic>
      <p:pic>
        <p:nvPicPr>
          <p:cNvPr id="8" name="Picture 6" descr="SharedServices_PowerPoint_BC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4799"/>
            <a:ext cx="6357938" cy="54117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7377" y="6074545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94A240-5F5D-4BEF-887F-329978B244BD}" type="slidenum">
              <a:rPr lang="en-CA" sz="3000">
                <a:solidFill>
                  <a:srgbClr val="4F81BD">
                    <a:lumMod val="75000"/>
                  </a:srgbClr>
                </a:solidFill>
                <a:latin typeface="Myriad Web Pro" pitchFamily="34" charset="0"/>
              </a:rPr>
              <a:pPr/>
              <a:t>‹#›</a:t>
            </a:fld>
            <a:r>
              <a:rPr lang="en-CA" dirty="0">
                <a:solidFill>
                  <a:prstClr val="black"/>
                </a:solidFill>
              </a:rPr>
              <a:t> </a:t>
            </a:r>
            <a:endParaRPr lang="en-CA" sz="3000" b="1" dirty="0">
              <a:solidFill>
                <a:srgbClr val="1F497D">
                  <a:lumMod val="60000"/>
                  <a:lumOff val="40000"/>
                </a:srgbClr>
              </a:solidFill>
              <a:latin typeface="Myriad Web Pro" pitchFamily="34" charset="0"/>
            </a:endParaRPr>
          </a:p>
        </p:txBody>
      </p:sp>
      <p:pic>
        <p:nvPicPr>
          <p:cNvPr id="1039" name="Picture 15" descr="\\VOLCANO\NINIXON$\PROFILE\DESKTOP\BC_CSCD_H_RGB_sanBPOE_rev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48400" cy="144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7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algovernmentinformationsystem.gov.bc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2664296"/>
          </a:xfrm>
        </p:spPr>
        <p:txBody>
          <a:bodyPr>
            <a:scene3d>
              <a:camera prst="orthographicFront"/>
              <a:lightRig rig="balanced" dir="t">
                <a:rot lat="0" lon="0" rev="6600000"/>
              </a:lightRig>
            </a:scene3d>
            <a:sp3d extrusionH="57150">
              <a:bevelT w="25400" h="25400"/>
            </a:sp3d>
          </a:bodyPr>
          <a:lstStyle/>
          <a:p>
            <a:r>
              <a:rPr lang="en-US" b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Web Pro Condensed" panose="020B0506030403020204" charset="0"/>
                <a:cs typeface="Aparajita" panose="020B0604020202020204" pitchFamily="34" charset="0"/>
              </a:rPr>
              <a:t/>
            </a:r>
            <a:br>
              <a:rPr lang="en-US" b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Web Pro Condensed" panose="020B0506030403020204" charset="0"/>
                <a:cs typeface="Aparajita" panose="020B0604020202020204" pitchFamily="34" charset="0"/>
              </a:rPr>
            </a:br>
            <a:r>
              <a:rPr lang="en-U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Cancel a Budget Forecast Report (BFR)</a:t>
            </a:r>
            <a:r>
              <a:rPr lang="en-US" sz="4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Web Pro Condensed" panose="020B0506030403020204" charset="0"/>
                <a:cs typeface="Aparajita" panose="020B0604020202020204" pitchFamily="34" charset="0"/>
              </a:rPr>
              <a:t> </a:t>
            </a:r>
            <a:br>
              <a:rPr lang="en-US" b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Web Pro Condensed" panose="020B0506030403020204" charset="0"/>
                <a:cs typeface="Aparajita" panose="020B0604020202020204" pitchFamily="34" charset="0"/>
              </a:rPr>
            </a:br>
            <a:endParaRPr lang="en-CA" b="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Web Pro Condensed" panose="020B0506030403020204" charset="0"/>
              <a:cs typeface="Aparajita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1560" y="4437112"/>
            <a:ext cx="7772400" cy="1008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rgbClr val="FCE9B2"/>
                </a:solidFill>
                <a:latin typeface="Myriad Web Pro Condense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Please Note: Users can only cancel BFRs that are in BFR Incomplete status. Please contact the Ministry if the BFR has been submitted to report a material change in information.</a:t>
            </a:r>
          </a:p>
        </p:txBody>
      </p:sp>
    </p:spTree>
    <p:extLst>
      <p:ext uri="{BB962C8B-B14F-4D97-AF65-F5344CB8AC3E}">
        <p14:creationId xmlns:p14="http://schemas.microsoft.com/office/powerpoint/2010/main" val="334676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41" y="1916832"/>
            <a:ext cx="6019918" cy="3574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18581" y="65476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 in to the Local Government Information System (LGIS) using your Business </a:t>
            </a:r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BCeID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www.localgovernmentinformationsystem.gov.bc.ca</a:t>
            </a:r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6516" y="3933056"/>
            <a:ext cx="13331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76517" y="3140968"/>
            <a:ext cx="13331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6515" y="4581128"/>
            <a:ext cx="13331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15338" y="2956302"/>
            <a:ext cx="167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username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815337" y="3748390"/>
            <a:ext cx="16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password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3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8229600" cy="235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07504" y="3429000"/>
            <a:ext cx="612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504" y="3645024"/>
            <a:ext cx="612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3768" y="234888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688" y="836711"/>
            <a:ext cx="833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left hand navigation, select Capital Grants then Manage Projects.</a:t>
            </a:r>
          </a:p>
          <a:p>
            <a:pPr algn="ctr"/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4767" y="131587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Open your project by selecting the project hyperlink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8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6" y="1268760"/>
            <a:ext cx="8756023" cy="199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7544" y="925801"/>
            <a:ext cx="0" cy="1340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5086" y="463857"/>
            <a:ext cx="6205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BFR number hyperlink of the BFR you want to cancel.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36510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: Users can only cancel BFRs that are in BFR Incomplete status. Please contact the Ministry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report a material change in information if the BFR has been submitted 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2132856"/>
            <a:ext cx="1139707" cy="57606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985" y="333948"/>
            <a:ext cx="3081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Navigate to the Submission tab.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09" y="898350"/>
            <a:ext cx="6585382" cy="59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79912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5338"/>
            <a:ext cx="7920880" cy="521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8403" y="317709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‘Cancel BFR’.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25066" y="544522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8455" y="6023613"/>
            <a:ext cx="5830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message will appear to confirm the cancellation of the BFR. 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6023613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OK to cancel.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286000"/>
            <a:ext cx="6591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98404" y="4149080"/>
            <a:ext cx="15276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80727"/>
            <a:ext cx="8568952" cy="56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9352" y="444705"/>
            <a:ext cx="5413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that the BFR has been cancelled will display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7904" y="1628800"/>
            <a:ext cx="2088232" cy="28803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36914" y="5949280"/>
            <a:ext cx="3298981" cy="28803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0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88032" y="2780928"/>
            <a:ext cx="7772400" cy="266429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i="0" kern="1200" cap="none" spc="0">
                <a:ln>
                  <a:noFill/>
                </a:ln>
                <a:solidFill>
                  <a:srgbClr val="FDB913"/>
                </a:solidFill>
                <a:effectLst>
                  <a:outerShdw blurRad="50800" dist="50800" dir="2460000" algn="ctr" rotWithShape="0">
                    <a:schemeClr val="tx1"/>
                  </a:outerShdw>
                </a:effectLst>
                <a:latin typeface="Myriad Web Pro Condensed" pitchFamily="34" charset="0"/>
                <a:ea typeface="+mj-ea"/>
                <a:cs typeface="+mj-cs"/>
              </a:defRPr>
            </a:lvl1pPr>
          </a:lstStyle>
          <a:p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</a:rPr>
              <a:t/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LGIS Website :</a:t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https:/www.localgovernment informationsystem.gov.bc.ca/LGIS</a:t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assistance please contact: </a:t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Phone: (250) 953-3008</a:t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 : infra@gov.bc.ca</a:t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800" dirty="0" smtClean="0">
                <a:solidFill>
                  <a:prstClr val="white"/>
                </a:solidFill>
                <a:effectLst>
                  <a:outerShdw blurRad="50800" dist="50800" dir="2460000" algn="c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800" dirty="0">
              <a:solidFill>
                <a:prstClr val="white"/>
              </a:solidFill>
              <a:effectLst>
                <a:outerShdw blurRad="50800" dist="50800" dir="2460000" algn="ct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63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Dark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159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CorporateDarkBlue</vt:lpstr>
      <vt:lpstr> Cancel a Budget Forecast Report (BFR) 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New Budget Forecast Report (BFR)</dc:title>
  <dc:creator>Grimston, Liane CSCD:EX</dc:creator>
  <cp:lastModifiedBy>Cheung, Ryan CSCD:EX</cp:lastModifiedBy>
  <cp:revision>45</cp:revision>
  <dcterms:created xsi:type="dcterms:W3CDTF">2017-08-04T14:52:23Z</dcterms:created>
  <dcterms:modified xsi:type="dcterms:W3CDTF">2017-08-14T19:21:35Z</dcterms:modified>
</cp:coreProperties>
</file>